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1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 varScale="1">
        <p:scale>
          <a:sx n="90" d="100"/>
          <a:sy n="90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A4034-8D8C-4059-B2E7-9DD04E896934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03D5-DF4E-44FA-A95D-585BA6F9BF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95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203D5-DF4E-44FA-A95D-585BA6F9BFE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83091EB-AAA5-4372-A084-A10E66F0F98C}" type="datetimeFigureOut">
              <a:rPr lang="fr-FR" smtClean="0"/>
              <a:pPr/>
              <a:t>07/04/2016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EDA0406-1827-47C7-A3AF-4F4C19C1A5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467600" cy="832641"/>
          </a:xfrm>
        </p:spPr>
        <p:txBody>
          <a:bodyPr>
            <a:norm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BONJOUR ET BIENVENUE A TOUS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5518"/>
            <a:ext cx="2483768" cy="164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144"/>
            <a:ext cx="5211039" cy="12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0" b="28722"/>
          <a:stretch/>
        </p:blipFill>
        <p:spPr>
          <a:xfrm>
            <a:off x="4860032" y="3375016"/>
            <a:ext cx="4070797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P11403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16412" b="5170"/>
          <a:stretch>
            <a:fillRect/>
          </a:stretch>
        </p:blipFill>
        <p:spPr bwMode="auto">
          <a:xfrm>
            <a:off x="234950" y="3573016"/>
            <a:ext cx="4281665" cy="26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109985"/>
          </a:xfrm>
        </p:spPr>
        <p:txBody>
          <a:bodyPr/>
          <a:lstStyle/>
          <a:p>
            <a:r>
              <a:rPr lang="fr-FR" sz="4800" b="1" dirty="0">
                <a:latin typeface="Bodoni MT Black" pitchFamily="18" charset="0"/>
              </a:rPr>
              <a:t>SOMMAIRE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19718" y="2295827"/>
            <a:ext cx="6124282" cy="348417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b="1" dirty="0"/>
              <a:t>Le BTS Commerce International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b="1" dirty="0"/>
              <a:t>Une ambiance de travail propice a la réussite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b="1" dirty="0"/>
              <a:t>Les enseignements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b="1" dirty="0"/>
              <a:t>Les</a:t>
            </a:r>
            <a:r>
              <a:rPr lang="fr-FR" sz="2000" dirty="0"/>
              <a:t> </a:t>
            </a:r>
            <a:r>
              <a:rPr lang="fr-FR" sz="2000" b="1" dirty="0"/>
              <a:t>débouchés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b="1" dirty="0"/>
              <a:t>La poursuites d’études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6" y="2204864"/>
            <a:ext cx="27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4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Bodoni MT Black" pitchFamily="18" charset="0"/>
              </a:rPr>
              <a:t>Le BTS Commerce International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556792"/>
            <a:ext cx="8820473" cy="25922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Formation BAC+2</a:t>
            </a:r>
          </a:p>
          <a:p>
            <a:pPr>
              <a:lnSpc>
                <a:spcPct val="150000"/>
              </a:lnSpc>
            </a:pPr>
            <a:r>
              <a:rPr lang="fr-FR" dirty="0"/>
              <a:t>12 semaines de stage pour les deux années</a:t>
            </a:r>
          </a:p>
          <a:p>
            <a:pPr>
              <a:lnSpc>
                <a:spcPct val="150000"/>
              </a:lnSpc>
            </a:pPr>
            <a:r>
              <a:rPr lang="fr-FR" dirty="0"/>
              <a:t>Encadrement assuré par une forte équipe pédagogique et administrative</a:t>
            </a:r>
          </a:p>
          <a:p>
            <a:pPr>
              <a:lnSpc>
                <a:spcPct val="150000"/>
              </a:lnSpc>
            </a:pPr>
            <a:r>
              <a:rPr lang="fr-FR" dirty="0"/>
              <a:t>Salles exclusives aux étudiants avec ordinateurs portables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56107"/>
            <a:ext cx="3120000" cy="23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35" b="28506"/>
          <a:stretch/>
        </p:blipFill>
        <p:spPr>
          <a:xfrm>
            <a:off x="251520" y="4321022"/>
            <a:ext cx="3225443" cy="24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134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Bodoni MT Black" pitchFamily="18" charset="0"/>
              </a:rPr>
              <a:t>Une ambiance de travail </a:t>
            </a:r>
            <a:br>
              <a:rPr lang="fr-FR" b="1" dirty="0">
                <a:latin typeface="Bodoni MT Black" pitchFamily="18" charset="0"/>
              </a:rPr>
            </a:br>
            <a:r>
              <a:rPr lang="fr-FR" b="1" dirty="0">
                <a:latin typeface="Bodoni MT Black" pitchFamily="18" charset="0"/>
              </a:rPr>
              <a:t>propice à la réussite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920" y="2204864"/>
            <a:ext cx="8654159" cy="100811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fr-FR" dirty="0"/>
              <a:t>De nombreuses matières passées en </a:t>
            </a:r>
            <a:r>
              <a:rPr lang="fr-FR" u="sng" dirty="0"/>
              <a:t>CCF</a:t>
            </a:r>
          </a:p>
          <a:p>
            <a:r>
              <a:rPr lang="fr-FR" dirty="0"/>
              <a:t>Une grande place faite aux langues</a:t>
            </a:r>
          </a:p>
        </p:txBody>
      </p:sp>
      <p:pic>
        <p:nvPicPr>
          <p:cNvPr id="4099" name="Picture 3" descr="H:\Powerpoint présentation BTS CI\P1140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829"/>
            <a:ext cx="3960440" cy="2970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41"/>
            <a:ext cx="3600001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7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latin typeface="Bodoni MT Black" pitchFamily="18" charset="0"/>
              </a:rPr>
              <a:t>Les enseignements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6489" y="1556792"/>
            <a:ext cx="5857511" cy="504056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600" b="1" u="sng" dirty="0"/>
              <a:t>Matières</a:t>
            </a:r>
            <a:r>
              <a:rPr lang="fr-FR" b="1" u="sng" dirty="0"/>
              <a:t> communes aux deux années de formation :</a:t>
            </a:r>
          </a:p>
          <a:p>
            <a:pPr>
              <a:lnSpc>
                <a:spcPct val="150000"/>
              </a:lnSpc>
            </a:pPr>
            <a:r>
              <a:rPr lang="fr-FR" dirty="0"/>
              <a:t>2 Langues étrangères:  Anglais + Espagnol ou Portugais 4h et coef 5 chaque langue en CCF</a:t>
            </a:r>
          </a:p>
          <a:p>
            <a:pPr>
              <a:lnSpc>
                <a:spcPct val="150000"/>
              </a:lnSpc>
            </a:pPr>
            <a:r>
              <a:rPr lang="fr-FR" dirty="0"/>
              <a:t>Culture générale et expression : 2h – coef 5</a:t>
            </a:r>
          </a:p>
          <a:p>
            <a:pPr>
              <a:lnSpc>
                <a:spcPct val="150000"/>
              </a:lnSpc>
            </a:pPr>
            <a:r>
              <a:rPr lang="fr-FR" dirty="0"/>
              <a:t>Economie-Droit : 4h – coef 3</a:t>
            </a:r>
          </a:p>
          <a:p>
            <a:pPr>
              <a:lnSpc>
                <a:spcPct val="150000"/>
              </a:lnSpc>
            </a:pPr>
            <a:r>
              <a:rPr lang="fr-FR" dirty="0"/>
              <a:t>Management : 2h – coef 2 </a:t>
            </a:r>
          </a:p>
          <a:p>
            <a:pPr>
              <a:lnSpc>
                <a:spcPct val="150000"/>
              </a:lnSpc>
            </a:pPr>
            <a:r>
              <a:rPr lang="fr-FR" dirty="0"/>
              <a:t>Plus 2 heures d’accompagnement</a:t>
            </a:r>
          </a:p>
        </p:txBody>
      </p:sp>
      <p:pic>
        <p:nvPicPr>
          <p:cNvPr id="5123" name="Picture 3" descr="H:\Powerpoint présentation BTS CI\Passerelles (4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1" y="4365104"/>
            <a:ext cx="2879908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1" y="1628800"/>
            <a:ext cx="2832001" cy="21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969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3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latin typeface="Bodoni MT Black" pitchFamily="18" charset="0"/>
              </a:rPr>
              <a:t>Les</a:t>
            </a:r>
            <a:r>
              <a:rPr lang="fr-FR" dirty="0"/>
              <a:t> </a:t>
            </a:r>
            <a:r>
              <a:rPr lang="fr-FR" sz="3600" dirty="0">
                <a:latin typeface="Bodoni MT Black" pitchFamily="18" charset="0"/>
              </a:rPr>
              <a:t>débouchés</a:t>
            </a:r>
            <a:endParaRPr lang="fr-FR" dirty="0">
              <a:latin typeface="Bodoni MT Black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28800"/>
            <a:ext cx="4914359" cy="331236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Assistant commercial export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Assistant transitaire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Assistant aux achats à l’international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Assistant du responsable de zone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Par la suite chef de produit, chargé de mission à l’international, chargé de clientèle.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55" y="3789040"/>
            <a:ext cx="384000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Bodoni MT Black" pitchFamily="18" charset="0"/>
              </a:rPr>
              <a:t>La poursuites d’études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77574"/>
            <a:ext cx="8496944" cy="233285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fr-FR" b="1" dirty="0"/>
              <a:t>Ecole supérieure de Commerce et Sections Internationales</a:t>
            </a:r>
          </a:p>
          <a:p>
            <a:r>
              <a:rPr lang="fr-FR" b="1" dirty="0"/>
              <a:t>Université : Licence AES, licence commerce international, IAE</a:t>
            </a:r>
          </a:p>
          <a:p>
            <a:r>
              <a:rPr lang="fr-FR" b="1" dirty="0"/>
              <a:t>Formation complémentaire</a:t>
            </a:r>
          </a:p>
        </p:txBody>
      </p:sp>
      <p:pic>
        <p:nvPicPr>
          <p:cNvPr id="9218" name="Picture 2" descr="H:\Powerpoint présentation BTS CI\P1140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13568"/>
            <a:ext cx="3168250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G:\BTS photo\Bts Photo\IMG_2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13567"/>
            <a:ext cx="3456384" cy="248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83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548680"/>
            <a:ext cx="640343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806745" cy="1155225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latin typeface="Andalus" pitchFamily="18" charset="-78"/>
                <a:cs typeface="Andalus" pitchFamily="18" charset="-78"/>
              </a:rPr>
              <a:t>MERCI DE VOTRE ATTENTION</a:t>
            </a:r>
            <a:br>
              <a:rPr lang="fr-FR" sz="4800" dirty="0">
                <a:latin typeface="Andalus" pitchFamily="18" charset="-78"/>
                <a:cs typeface="Andalus" pitchFamily="18" charset="-78"/>
              </a:rPr>
            </a:br>
            <a:endParaRPr lang="fr-FR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7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1176</TotalTime>
  <Words>184</Words>
  <Application>Microsoft Office PowerPoint</Application>
  <PresentationFormat>Affichage à l'écran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Andalus</vt:lpstr>
      <vt:lpstr>Arial</vt:lpstr>
      <vt:lpstr>Bodoni MT Black</vt:lpstr>
      <vt:lpstr>Calibri</vt:lpstr>
      <vt:lpstr>Clarté</vt:lpstr>
      <vt:lpstr>BONJOUR ET BIENVENUE A TOUS</vt:lpstr>
      <vt:lpstr>SOMMAIRE</vt:lpstr>
      <vt:lpstr>Le BTS Commerce International</vt:lpstr>
      <vt:lpstr>Une ambiance de travail  propice à la réussite </vt:lpstr>
      <vt:lpstr>Les enseignements </vt:lpstr>
      <vt:lpstr>Les débouchés</vt:lpstr>
      <vt:lpstr>La poursuites d’études</vt:lpstr>
      <vt:lpstr>MERCI DE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Eleve5</dc:creator>
  <cp:lastModifiedBy>Guillaume CHASTELLIERE</cp:lastModifiedBy>
  <cp:revision>73</cp:revision>
  <dcterms:created xsi:type="dcterms:W3CDTF">2015-01-21T12:16:36Z</dcterms:created>
  <dcterms:modified xsi:type="dcterms:W3CDTF">2016-04-07T17:46:41Z</dcterms:modified>
</cp:coreProperties>
</file>